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21DC-4A12-4E50-94A0-F0AD72F658B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B861-B2F5-40F1-9C5B-B5D2D6CBE0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6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31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97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77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76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48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40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00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73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21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3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23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4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1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46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81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63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53AC-73B7-4862-8DF7-00D65A68E0E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4711-847D-40A8-AC7D-9DFC798D3B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9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Gıda ve Yem Araştırma Projesi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11.991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3" y="112474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Ülkesel Gıda ve Yem Araştırmaları Projesi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270" y="1709837"/>
            <a:ext cx="482346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Bitkisel Üretimin Geliştirilmesi Projesi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39.994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0" y="1028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Bitkisel Üretimin Geliştirilmesi Projesi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297" y="1604702"/>
            <a:ext cx="4824535" cy="27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Bitkisel Biyolojik Çeşit ve Korunması Projesi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44.991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3" y="119675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Bitkisel Biyolojik Çeşit ve Korunması Projesi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259" y="1770276"/>
            <a:ext cx="4323482" cy="25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Bahçe Bitkileri Araştırmaları Dest. </a:t>
                      </a:r>
                      <a:r>
                        <a:rPr lang="tr-TR" dirty="0" err="1" smtClean="0"/>
                        <a:t>Prj</a:t>
                      </a:r>
                      <a:r>
                        <a:rPr lang="tr-TR" dirty="0" smtClean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216.922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0" y="10380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5- Bahçe Bitkileri Araştırmaları Dest. Projesi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264" y="1628951"/>
            <a:ext cx="4613472" cy="25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Tarımsal Ekonomi </a:t>
                      </a:r>
                      <a:r>
                        <a:rPr lang="tr-TR" dirty="0" err="1" smtClean="0"/>
                        <a:t>Araşt</a:t>
                      </a:r>
                      <a:r>
                        <a:rPr lang="tr-TR" dirty="0" smtClean="0"/>
                        <a:t>. </a:t>
                      </a:r>
                      <a:r>
                        <a:rPr lang="tr-TR" dirty="0" err="1" smtClean="0"/>
                        <a:t>Prj</a:t>
                      </a:r>
                      <a:r>
                        <a:rPr lang="tr-TR" dirty="0" smtClean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47.077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0" y="112474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6- Tarımsal Ekonomi </a:t>
            </a:r>
            <a:r>
              <a:rPr lang="tr-TR" sz="2400" b="1" dirty="0" err="1">
                <a:solidFill>
                  <a:srgbClr val="C00000"/>
                </a:solidFill>
              </a:rPr>
              <a:t>Araşt</a:t>
            </a:r>
            <a:r>
              <a:rPr lang="tr-TR" sz="2400" b="1" dirty="0">
                <a:solidFill>
                  <a:srgbClr val="C00000"/>
                </a:solidFill>
              </a:rPr>
              <a:t>. Projesi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44" y="1714753"/>
            <a:ext cx="4608512" cy="26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Toprak</a:t>
                      </a:r>
                      <a:r>
                        <a:rPr lang="tr-TR" baseline="0" dirty="0" smtClean="0"/>
                        <a:t> Ve Su Kaynakları Araştırma </a:t>
                      </a:r>
                      <a:r>
                        <a:rPr lang="tr-TR" baseline="0" dirty="0" err="1" smtClean="0"/>
                        <a:t>Prj</a:t>
                      </a:r>
                      <a:r>
                        <a:rPr lang="tr-TR" baseline="0" dirty="0" smtClean="0"/>
                        <a:t>.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249.977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0" y="112474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7- Toprak Ve Su Kaynakları Araştırma </a:t>
            </a:r>
            <a:r>
              <a:rPr lang="tr-TR" sz="2400" b="1" dirty="0" err="1">
                <a:solidFill>
                  <a:srgbClr val="C00000"/>
                </a:solidFill>
              </a:rPr>
              <a:t>Prj</a:t>
            </a:r>
            <a:r>
              <a:rPr lang="tr-TR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732" y="1586410"/>
            <a:ext cx="4824536" cy="2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152400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BAĞCILIK ARAŞTIRMA ENSTİTÜSÜ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811524" y="4527553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Üzüm Suyu Projesi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2.469.000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24000" y="11247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8- Üzüm ve Teknolojileri Araştırma Geliştirme ve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Uygulama Merkezi Projesi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872" y="1994085"/>
            <a:ext cx="3808256" cy="22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Geniş ekran</PresentationFormat>
  <Paragraphs>92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2017-08-25T12:11:52Z</dcterms:created>
  <dcterms:modified xsi:type="dcterms:W3CDTF">2017-08-25T12:12:11Z</dcterms:modified>
</cp:coreProperties>
</file>